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8"/>
  </p:notesMasterIdLst>
  <p:handoutMasterIdLst>
    <p:handoutMasterId r:id="rId9"/>
  </p:handoutMasterIdLst>
  <p:sldIdLst>
    <p:sldId id="260" r:id="rId4"/>
    <p:sldId id="2602" r:id="rId5"/>
    <p:sldId id="2599" r:id="rId6"/>
    <p:sldId id="375" r:id="rId7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3784" autoAdjust="0"/>
  </p:normalViewPr>
  <p:slideViewPr>
    <p:cSldViewPr snapToGrid="0" snapToObjects="1">
      <p:cViewPr varScale="1">
        <p:scale>
          <a:sx n="61" d="100"/>
          <a:sy n="61" d="100"/>
        </p:scale>
        <p:origin x="1340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10/20/2025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10/20/2025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399" y="1968797"/>
            <a:ext cx="7718425" cy="2246769"/>
            <a:chOff x="787399" y="1397398"/>
            <a:chExt cx="7718425" cy="2246352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399" y="1397398"/>
              <a:ext cx="7718425" cy="224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October 22, 2025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							John Schatz</a:t>
              </a:r>
            </a:p>
            <a:p>
              <a:pPr eaLnBrk="1" hangingPunct="1"/>
              <a:r>
                <a:rPr lang="en-US" altLang="en-US" dirty="0"/>
                <a:t>Oncor Electric Delivery Company			Vistra Operations Company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A64676-B33A-4A62-A029-76EBB106161F}"/>
              </a:ext>
            </a:extLst>
          </p:cNvPr>
          <p:cNvSpPr txBox="1"/>
          <p:nvPr/>
        </p:nvSpPr>
        <p:spPr>
          <a:xfrm>
            <a:off x="267130" y="111604"/>
            <a:ext cx="86405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Status Update</a:t>
            </a:r>
          </a:p>
          <a:p>
            <a:r>
              <a:rPr lang="en-US" sz="2000" b="1" dirty="0"/>
              <a:t>RMS Structural Changes </a:t>
            </a:r>
          </a:p>
          <a:p>
            <a:r>
              <a:rPr lang="en-US" sz="2000" b="1" dirty="0"/>
              <a:t>	Identified through the 2025 Biennial TAC/TAC Subcommittee 	Structural and 	Procedural Review </a:t>
            </a:r>
          </a:p>
          <a:p>
            <a:endParaRPr lang="en-US" sz="2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252CDE-8529-4BB9-B345-DF3893225319}"/>
              </a:ext>
            </a:extLst>
          </p:cNvPr>
          <p:cNvSpPr txBox="1"/>
          <p:nvPr/>
        </p:nvSpPr>
        <p:spPr>
          <a:xfrm>
            <a:off x="337875" y="1718432"/>
            <a:ext cx="851727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Merge 2 RMS Working Groups: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TXSET		Texas Standard Electronic Transactions	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PWG 			Profiling Working Group </a:t>
            </a:r>
          </a:p>
          <a:p>
            <a:endParaRPr lang="en-US" dirty="0"/>
          </a:p>
          <a:p>
            <a:r>
              <a:rPr lang="en-US" dirty="0"/>
              <a:t>Primary activities – Planning and preparation continues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Acronym for merged groups 			Determined,	subject to RMS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Name of merged groups  			Determined,	subject to RMS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Scope 							Determined,	subject to RMS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Leadership Structure  				In progress,	subject to RMS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2026 Leadership 					To be elected at first meeting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				Planned date for new group to be active </a:t>
            </a:r>
          </a:p>
          <a:p>
            <a:r>
              <a:rPr lang="en-US" dirty="0"/>
              <a:t>						January, February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16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5608C-31B1-44C9-B8BB-02D1ACC02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3" y="138047"/>
            <a:ext cx="8458200" cy="461665"/>
          </a:xfrm>
        </p:spPr>
        <p:txBody>
          <a:bodyPr/>
          <a:lstStyle/>
          <a:p>
            <a:r>
              <a:rPr lang="en-US" dirty="0"/>
              <a:t>RMS WG and TF Primary Activities in Progress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70801-BC50-4B82-91FC-9A1106D8C545}"/>
              </a:ext>
            </a:extLst>
          </p:cNvPr>
          <p:cNvSpPr txBox="1"/>
          <p:nvPr/>
        </p:nvSpPr>
        <p:spPr>
          <a:xfrm>
            <a:off x="235598" y="767992"/>
            <a:ext cx="87433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Profiling Working Group (PWG)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Updating Load Profiling Guide -  Appendix D, Profile Decision Tree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Activities for merging PWG and TXSET</a:t>
            </a:r>
          </a:p>
          <a:p>
            <a:endParaRPr lang="en-US" sz="2000" dirty="0"/>
          </a:p>
          <a:p>
            <a:r>
              <a:rPr lang="en-US" sz="2000" dirty="0"/>
              <a:t>Retail Market Training Task Force (RMTTF)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RMTTF Instructor Led Session  - TX SET 5.0 - October 29th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Texas Data Transport and MarkeTrak System (TDTMS)</a:t>
            </a:r>
          </a:p>
          <a:p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•    2026 ERCOT Retail Service Level Agreements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Retail Market Projects – identifying impacts </a:t>
            </a:r>
          </a:p>
          <a:p>
            <a:endParaRPr lang="en-US" sz="2000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Texas Standardized Electronic Transactions (TX 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Texas Market Test Plan (TMTP) – Benefits to REPs, ERCOT and TDSPs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2026 Retail Flight Testing Schedule draft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Activities for merging PWG and TXSET</a:t>
            </a:r>
          </a:p>
          <a:p>
            <a:endParaRPr lang="en-US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endParaRPr lang="en-US" dirty="0">
              <a:solidFill>
                <a:srgbClr val="2D3338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88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353" y="834201"/>
            <a:ext cx="6534364" cy="4667250"/>
          </a:xfrm>
        </p:spPr>
        <p:txBody>
          <a:bodyPr>
            <a:normAutofit fontScale="92500"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/>
              <a:t>RMS Meeting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November 4</a:t>
            </a:r>
            <a:r>
              <a:rPr lang="en-US" baseline="30000" dirty="0"/>
              <a:t>th</a:t>
            </a:r>
            <a:r>
              <a:rPr lang="en-US" dirty="0"/>
              <a:t> - 9:30 AM</a:t>
            </a:r>
          </a:p>
          <a:p>
            <a:pPr marL="0" indent="0" algn="ctr">
              <a:buNone/>
            </a:pPr>
            <a:r>
              <a:rPr lang="en-US" dirty="0"/>
              <a:t>In person and WebEx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Please join us!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 You!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17271</TotalTime>
  <Words>315</Words>
  <Application>Microsoft Office PowerPoint</Application>
  <PresentationFormat>On-screen Show (4:3)</PresentationFormat>
  <Paragraphs>54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Times New Roman</vt:lpstr>
      <vt:lpstr>Custom Design</vt:lpstr>
      <vt:lpstr>PowerPoint Presentation</vt:lpstr>
      <vt:lpstr>PowerPoint Presentation</vt:lpstr>
      <vt:lpstr>RMS WG and TF Primary Activities in Progress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1044</cp:revision>
  <cp:lastPrinted>2023-09-19T20:21:51Z</cp:lastPrinted>
  <dcterms:created xsi:type="dcterms:W3CDTF">2010-04-12T23:12:02Z</dcterms:created>
  <dcterms:modified xsi:type="dcterms:W3CDTF">2025-10-20T21:09:44Z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